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256" r:id="rId2"/>
    <p:sldId id="264" r:id="rId3"/>
    <p:sldId id="265" r:id="rId4"/>
    <p:sldId id="267" r:id="rId5"/>
    <p:sldId id="266" r:id="rId6"/>
  </p:sldIdLst>
  <p:sldSz cx="9144000" cy="6858000" type="screen4x3"/>
  <p:notesSz cx="9313863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0" d="100"/>
          <a:sy n="50" d="100"/>
        </p:scale>
        <p:origin x="-1032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036007" cy="3424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275701" y="0"/>
            <a:ext cx="4036007" cy="3424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AC29089-4998-41DA-99A1-50770B57076F}" type="datetimeFigureOut">
              <a:rPr lang="en-US" smtClean="0"/>
              <a:pPr/>
              <a:t>10/16/2010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514341"/>
            <a:ext cx="4036007" cy="3424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275701" y="6514341"/>
            <a:ext cx="4036007" cy="3424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5B65A0C-0F97-431C-96AE-C05F0ECC7E4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036007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275701" y="0"/>
            <a:ext cx="4036007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DBEE6F7-F407-4371-B056-D96AA96878F1}" type="datetimeFigureOut">
              <a:rPr lang="en-US" smtClean="0"/>
              <a:pPr/>
              <a:t>10/16/2010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941638" y="514350"/>
            <a:ext cx="3430587" cy="2571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31387" y="3257550"/>
            <a:ext cx="7451090" cy="30861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13910"/>
            <a:ext cx="4036007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275701" y="6513910"/>
            <a:ext cx="4036007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D020B2-2094-46BF-90D1-3BC8C6A9CCF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D020B2-2094-46BF-90D1-3BC8C6A9CCFF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D020B2-2094-46BF-90D1-3BC8C6A9CCFF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D020B2-2094-46BF-90D1-3BC8C6A9CCFF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D020B2-2094-46BF-90D1-3BC8C6A9CCFF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D020B2-2094-46BF-90D1-3BC8C6A9CCFF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11F84D-8053-4800-9489-BFDF2C3A1003}" type="datetimeFigureOut">
              <a:rPr lang="en-US" smtClean="0"/>
              <a:pPr/>
              <a:t>10/16/2010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D5607-5287-4D75-98D0-DBD3EF8E3A8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11F84D-8053-4800-9489-BFDF2C3A1003}" type="datetimeFigureOut">
              <a:rPr lang="en-US" smtClean="0"/>
              <a:pPr/>
              <a:t>10/16/2010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D5607-5287-4D75-98D0-DBD3EF8E3A8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11F84D-8053-4800-9489-BFDF2C3A1003}" type="datetimeFigureOut">
              <a:rPr lang="en-US" smtClean="0"/>
              <a:pPr/>
              <a:t>10/16/2010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D5607-5287-4D75-98D0-DBD3EF8E3A8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11F84D-8053-4800-9489-BFDF2C3A1003}" type="datetimeFigureOut">
              <a:rPr lang="en-US" smtClean="0"/>
              <a:pPr/>
              <a:t>10/16/2010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D5607-5287-4D75-98D0-DBD3EF8E3A8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11F84D-8053-4800-9489-BFDF2C3A1003}" type="datetimeFigureOut">
              <a:rPr lang="en-US" smtClean="0"/>
              <a:pPr/>
              <a:t>10/16/2010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D5607-5287-4D75-98D0-DBD3EF8E3A8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11F84D-8053-4800-9489-BFDF2C3A1003}" type="datetimeFigureOut">
              <a:rPr lang="en-US" smtClean="0"/>
              <a:pPr/>
              <a:t>10/16/2010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D5607-5287-4D75-98D0-DBD3EF8E3A8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11F84D-8053-4800-9489-BFDF2C3A1003}" type="datetimeFigureOut">
              <a:rPr lang="en-US" smtClean="0"/>
              <a:pPr/>
              <a:t>10/16/2010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D5607-5287-4D75-98D0-DBD3EF8E3A8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11F84D-8053-4800-9489-BFDF2C3A1003}" type="datetimeFigureOut">
              <a:rPr lang="en-US" smtClean="0"/>
              <a:pPr/>
              <a:t>10/16/2010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D5607-5287-4D75-98D0-DBD3EF8E3A8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11F84D-8053-4800-9489-BFDF2C3A1003}" type="datetimeFigureOut">
              <a:rPr lang="en-US" smtClean="0"/>
              <a:pPr/>
              <a:t>10/16/2010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D5607-5287-4D75-98D0-DBD3EF8E3A8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11F84D-8053-4800-9489-BFDF2C3A1003}" type="datetimeFigureOut">
              <a:rPr lang="en-US" smtClean="0"/>
              <a:pPr/>
              <a:t>10/16/2010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D5607-5287-4D75-98D0-DBD3EF8E3A8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11F84D-8053-4800-9489-BFDF2C3A1003}" type="datetimeFigureOut">
              <a:rPr lang="en-US" smtClean="0"/>
              <a:pPr/>
              <a:t>10/16/2010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D5607-5287-4D75-98D0-DBD3EF8E3A8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11F84D-8053-4800-9489-BFDF2C3A1003}" type="datetimeFigureOut">
              <a:rPr lang="en-US" smtClean="0"/>
              <a:pPr/>
              <a:t>10/16/2010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0D5607-5287-4D75-98D0-DBD3EF8E3A8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Terse Critique of article “Pee Power”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Presentation by Bert Stunkard</a:t>
            </a:r>
          </a:p>
          <a:p>
            <a:r>
              <a:rPr lang="en-US" dirty="0" smtClean="0"/>
              <a:t>NPRE 498 ES</a:t>
            </a:r>
          </a:p>
          <a:p>
            <a:r>
              <a:rPr lang="en-US" dirty="0" smtClean="0"/>
              <a:t>October 13, 2010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Source article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Hazel Muir, “Pee Power”, in </a:t>
            </a:r>
            <a:r>
              <a:rPr lang="en-US" i="1" dirty="0" smtClean="0"/>
              <a:t>New Scientist</a:t>
            </a:r>
            <a:r>
              <a:rPr lang="en-US" dirty="0" smtClean="0"/>
              <a:t>, Vol. </a:t>
            </a:r>
            <a:r>
              <a:rPr lang="en-US" smtClean="0"/>
              <a:t>207(2774), </a:t>
            </a:r>
            <a:r>
              <a:rPr lang="en-US" dirty="0" smtClean="0"/>
              <a:t>August 21, 2010, p37-39.</a:t>
            </a:r>
          </a:p>
          <a:p>
            <a:r>
              <a:rPr lang="en-US" dirty="0" smtClean="0"/>
              <a:t>Hazel Muir is a free-lance science writer based in the United Kingdom.  </a:t>
            </a:r>
            <a:endParaRPr lang="en-US" dirty="0"/>
          </a:p>
          <a:p>
            <a:r>
              <a:rPr lang="en-US" dirty="0" smtClean="0"/>
              <a:t>Has written several feature articles for New Scientist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Urea instead of water for H</a:t>
            </a:r>
            <a:r>
              <a:rPr lang="en-US" baseline="-25000" dirty="0" smtClean="0"/>
              <a:t>2</a:t>
            </a:r>
            <a:endParaRPr lang="en-US" baseline="-25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Hydrogen atoms less tightly bound. 0.37 [v] to free H</a:t>
            </a:r>
            <a:r>
              <a:rPr lang="en-US" baseline="-25000" dirty="0" smtClean="0"/>
              <a:t>2</a:t>
            </a:r>
            <a:r>
              <a:rPr lang="en-US" dirty="0" smtClean="0"/>
              <a:t>, versus 1.23 [v] for H</a:t>
            </a:r>
            <a:r>
              <a:rPr lang="en-US" baseline="-25000" dirty="0" smtClean="0"/>
              <a:t>2</a:t>
            </a:r>
            <a:r>
              <a:rPr lang="en-US" dirty="0" smtClean="0"/>
              <a:t>O</a:t>
            </a:r>
          </a:p>
          <a:p>
            <a:r>
              <a:rPr lang="en-US" dirty="0" smtClean="0"/>
              <a:t>Nickel electrodes instead of precious metals</a:t>
            </a:r>
          </a:p>
          <a:p>
            <a:r>
              <a:rPr lang="en-US" dirty="0" smtClean="0"/>
              <a:t>Solution or solid. Less troublesome storage and transport than H</a:t>
            </a:r>
            <a:r>
              <a:rPr lang="en-US" baseline="-25000" dirty="0" smtClean="0"/>
              <a:t>2</a:t>
            </a:r>
            <a:r>
              <a:rPr lang="en-US" dirty="0" smtClean="0"/>
              <a:t>.  </a:t>
            </a:r>
          </a:p>
          <a:p>
            <a:r>
              <a:rPr lang="en-US" dirty="0" smtClean="0"/>
              <a:t>Fuel cell can produce electricity directly from Urea.</a:t>
            </a:r>
          </a:p>
          <a:p>
            <a:r>
              <a:rPr lang="en-US" dirty="0" smtClean="0"/>
              <a:t>Some estimate $1/kg H</a:t>
            </a:r>
            <a:r>
              <a:rPr lang="en-US" baseline="-25000" dirty="0" smtClean="0"/>
              <a:t>2</a:t>
            </a:r>
            <a:r>
              <a:rPr lang="en-US" dirty="0" smtClean="0"/>
              <a:t> from urea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Adblue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Fueling stations in Europe and Asia often sell 32.5% urea solution for (mandated) nitrogen oxide scrubbing</a:t>
            </a:r>
          </a:p>
          <a:p>
            <a:r>
              <a:rPr lang="en-US" dirty="0" smtClean="0"/>
              <a:t>Launching point for urea fuel cells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Problems with “Pee”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Urea only 2% of human urine</a:t>
            </a:r>
          </a:p>
          <a:p>
            <a:r>
              <a:rPr lang="en-US" dirty="0" smtClean="0"/>
              <a:t>Further diluted in sewage systems</a:t>
            </a:r>
          </a:p>
          <a:p>
            <a:r>
              <a:rPr lang="en-US" dirty="0" smtClean="0"/>
              <a:t>Urea becomes ammonia, due to both chemical and bacteria action.</a:t>
            </a:r>
          </a:p>
          <a:p>
            <a:r>
              <a:rPr lang="en-US" dirty="0" smtClean="0"/>
              <a:t>Sewage, animal waste useful, under-utilized fertilizer. (Consider biochemical fuel-cells)</a:t>
            </a:r>
          </a:p>
          <a:p>
            <a:r>
              <a:rPr lang="en-US" dirty="0" smtClean="0"/>
              <a:t>Urea current produces CO</a:t>
            </a:r>
            <a:r>
              <a:rPr lang="en-US" baseline="-25000" dirty="0" smtClean="0"/>
              <a:t>2 </a:t>
            </a:r>
            <a:r>
              <a:rPr lang="en-US" dirty="0" smtClean="0"/>
              <a:t>and manufactured from natural gas.</a:t>
            </a:r>
            <a:endParaRPr lang="en-US" baseline="-25000" dirty="0" smtClean="0"/>
          </a:p>
          <a:p>
            <a:r>
              <a:rPr lang="en-US" dirty="0" smtClean="0"/>
              <a:t>Niche player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115</TotalTime>
  <Words>211</Words>
  <Application>Microsoft Office PowerPoint</Application>
  <PresentationFormat>On-screen Show (4:3)</PresentationFormat>
  <Paragraphs>29</Paragraphs>
  <Slides>5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Terse Critique of article “Pee Power”</vt:lpstr>
      <vt:lpstr>Source article</vt:lpstr>
      <vt:lpstr>Urea instead of water for H2</vt:lpstr>
      <vt:lpstr>Adblue</vt:lpstr>
      <vt:lpstr>Problems with “Pee”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Extremely Terse Critique of article “Emission Control”</dc:title>
  <dc:creator>Bert Stunkard</dc:creator>
  <cp:lastModifiedBy>Dr. Magdi Ragheb</cp:lastModifiedBy>
  <cp:revision>19</cp:revision>
  <dcterms:created xsi:type="dcterms:W3CDTF">2010-10-13T05:15:33Z</dcterms:created>
  <dcterms:modified xsi:type="dcterms:W3CDTF">2010-10-16T19:01:40Z</dcterms:modified>
</cp:coreProperties>
</file>